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44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4CF0F-9428-8C56-BF97-0034E664A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12EDE3-31F4-745C-D401-B3D7622A8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181BB5-60D5-F31C-028E-E8833EED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0738-E164-4952-90C2-31163F06B6E0}" type="datetimeFigureOut">
              <a:rPr lang="de-AT" smtClean="0"/>
              <a:t>06.02.2026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08BB30-B6C7-661A-FE6D-3FB1ED23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A101E8-344D-3FA8-550F-C07812BE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7ECB-1529-45A6-8234-0FCF32F13D3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771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12FE3-C824-EA2C-1B97-1821DBEA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F54BF1A-1B41-18DA-C877-738423ED9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2A390B-EF8A-4E79-01B7-BC0BA8ED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0738-E164-4952-90C2-31163F06B6E0}" type="datetimeFigureOut">
              <a:rPr lang="de-AT" smtClean="0"/>
              <a:t>06.02.2026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FEFF7D-1308-DE6C-2339-BAAC1D68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7A5445-2F7B-A9CD-4BA4-3F774EF9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7ECB-1529-45A6-8234-0FCF32F13D3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85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DB77D1-96BF-3DD1-C5C7-25E871431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C37E761-3B0D-2EEE-B152-EBC2A83C0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D7EBDE-260B-AE62-2416-886DB57D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0738-E164-4952-90C2-31163F06B6E0}" type="datetimeFigureOut">
              <a:rPr lang="de-AT" smtClean="0"/>
              <a:t>06.02.2026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0D7677-CD05-EBF4-6F89-49E32908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B74EB7-199B-8F28-9072-5457DE0F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7ECB-1529-45A6-8234-0FCF32F13D3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584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84164-53D0-2DA6-C259-3D674FD5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F38164-4CD3-1166-95BF-517277E14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8BB7C5-38E8-B477-4520-63DA4727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0738-E164-4952-90C2-31163F06B6E0}" type="datetimeFigureOut">
              <a:rPr lang="de-AT" smtClean="0"/>
              <a:t>06.02.2026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D0C531-78EB-2E8E-B491-E3BF3864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820361-C170-F15F-D958-2D05F948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7ECB-1529-45A6-8234-0FCF32F13D3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125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D713E-5733-896A-6550-0E125CA9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237585-DA05-CA7F-CFA6-3587CCA86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68C020-0AF8-ECFF-7CA3-68DA7A9E2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0738-E164-4952-90C2-31163F06B6E0}" type="datetimeFigureOut">
              <a:rPr lang="de-AT" smtClean="0"/>
              <a:t>06.02.2026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6BED07-F5C4-CE40-577C-B94E6EE7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8B2B9E-1D1F-BA75-0725-45E6A1BC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7ECB-1529-45A6-8234-0FCF32F13D3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865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7E218-2BFD-0FAE-BF05-7DD6CCB0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C983AE-3036-EA7E-AEC4-E45C457F1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FF151A-55DE-2828-12DC-722CCCE45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2955F2-32E6-5905-DF22-01DF0BE3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0738-E164-4952-90C2-31163F06B6E0}" type="datetimeFigureOut">
              <a:rPr lang="de-AT" smtClean="0"/>
              <a:t>06.02.2026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3057CB-4307-686F-02E6-779D70DC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D1E2D0-B753-AFA8-C0BA-7EF2DD22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7ECB-1529-45A6-8234-0FCF32F13D3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190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5F41B-A194-81C0-1476-9D68BB05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E4E262-85AC-0DA3-140A-AD81D4A2F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88679F-53C7-4F17-40CC-DA725711D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5BFC4A-DB52-F05F-4E66-D4FF52F5A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157377A-A1E2-1793-7A8E-FB0B80BCE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17E3D5-F322-5680-7FE1-AC4E1043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0738-E164-4952-90C2-31163F06B6E0}" type="datetimeFigureOut">
              <a:rPr lang="de-AT" smtClean="0"/>
              <a:t>06.02.2026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D0D56CF-EF97-E8CA-EBEB-F614B405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153A94-EDA4-CCDF-342D-3A45106F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7ECB-1529-45A6-8234-0FCF32F13D3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66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4D6689-46EC-22B9-7070-F0AA323E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EC904-AE6C-57C1-69FE-CFA65E45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0738-E164-4952-90C2-31163F06B6E0}" type="datetimeFigureOut">
              <a:rPr lang="de-AT" smtClean="0"/>
              <a:t>06.02.2026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679B73-9501-FDE4-E9C4-BF825DA3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7E547B-DF66-3C5D-8684-49C3569B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7ECB-1529-45A6-8234-0FCF32F13D3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653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1336C1-2A60-EFF7-0DA8-32FBE11E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0738-E164-4952-90C2-31163F06B6E0}" type="datetimeFigureOut">
              <a:rPr lang="de-AT" smtClean="0"/>
              <a:t>06.02.2026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C1ABAF3-A4F2-9C48-672B-6BAC516F4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52E26B-A9E1-DA38-86F7-E5676B2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7ECB-1529-45A6-8234-0FCF32F13D3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261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5B66B-2302-2370-51F3-EB98FC67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32D264-F623-61EF-6B11-AF70196B5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0A60DD-DB95-E229-C99B-BD7E69062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A81945-B16E-2AC5-62F9-47499A25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0738-E164-4952-90C2-31163F06B6E0}" type="datetimeFigureOut">
              <a:rPr lang="de-AT" smtClean="0"/>
              <a:t>06.02.2026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D45924-6337-6A74-5853-46C5B74E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A63550-1CF7-3E36-FB40-0F149214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7ECB-1529-45A6-8234-0FCF32F13D3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581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D1F95-3114-718E-A3D8-EDF7896B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41A2980-0AA8-26EC-1FB7-062769F58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67CDFC-1928-B73E-748E-260D8C877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8AE138-BD8C-3BE2-0542-E0291F66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0738-E164-4952-90C2-31163F06B6E0}" type="datetimeFigureOut">
              <a:rPr lang="de-AT" smtClean="0"/>
              <a:t>06.02.2026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6D71A8-8EC1-B7B7-078C-41534794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D564E7-4068-9E39-CBED-72C053EE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7ECB-1529-45A6-8234-0FCF32F13D3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496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1089052-E10B-C8F7-C7D7-B1D1FB7F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9EA072-0A16-A2CC-C6BF-7976CCE9B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211842-B943-3AA1-600B-82653D6A7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1E0738-E164-4952-90C2-31163F06B6E0}" type="datetimeFigureOut">
              <a:rPr lang="de-AT" smtClean="0"/>
              <a:t>06.02.2026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219FDD-BF27-B63C-5DF8-26C2E2577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F5A4CB-2C30-1A56-F97A-7BEAE14D3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3F7ECB-1529-45A6-8234-0FCF32F13D3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5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Zeichnung, Entwurf, Frau, Bild enthält.&#10;&#10;KI-generierte Inhalte können fehlerhaft sein.">
            <a:extLst>
              <a:ext uri="{FF2B5EF4-FFF2-40B4-BE49-F238E27FC236}">
                <a16:creationId xmlns:a16="http://schemas.microsoft.com/office/drawing/2014/main" id="{CD51B04F-5E1C-1E0B-2E89-3AD4DFD61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6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 Holzer</dc:creator>
  <cp:lastModifiedBy>Eva Holzer</cp:lastModifiedBy>
  <cp:revision>1</cp:revision>
  <cp:lastPrinted>2026-02-06T16:31:14Z</cp:lastPrinted>
  <dcterms:created xsi:type="dcterms:W3CDTF">2026-02-06T16:26:57Z</dcterms:created>
  <dcterms:modified xsi:type="dcterms:W3CDTF">2026-02-06T16:31:48Z</dcterms:modified>
</cp:coreProperties>
</file>